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6/28/2021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6/28/2021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6/28/2021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6/28/2021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6/28/2021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6/28/2021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6/28/2021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6/28/2021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6/28/2021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6/28/2021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1Yqj76Q4jJ4"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JSON,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a:t>
            </a:r>
            <a:r>
              <a:rPr lang="en-US" dirty="0" err="1"/>
              <a:t>urequest</a:t>
            </a:r>
            <a:r>
              <a:rPr lang="en-US" dirty="0"/>
              <a:t> module to perform http requests:</a:t>
            </a:r>
          </a:p>
          <a:p>
            <a:r>
              <a:rPr lang="en-US" dirty="0">
                <a:hlinkClick r:id="rId2"/>
              </a:rPr>
              <a:t>https://requests.kennethreitz.org/en/master/</a:t>
            </a:r>
            <a:endParaRPr lang="en-US" dirty="0"/>
          </a:p>
          <a:p>
            <a:r>
              <a:rPr lang="en-US" dirty="0"/>
              <a:t>In order to use </a:t>
            </a:r>
            <a:r>
              <a:rPr lang="en-US" dirty="0" err="1"/>
              <a:t>urequests</a:t>
            </a:r>
            <a:r>
              <a:rPr lang="en-US" dirty="0"/>
              <a:t>, we need to install it</a:t>
            </a:r>
          </a:p>
          <a:p>
            <a:r>
              <a:rPr lang="en-US" dirty="0"/>
              <a:t>Complete Python IOT </a:t>
            </a:r>
            <a:r>
              <a:rPr lang="en-US"/>
              <a:t>example 5-7</a:t>
            </a:r>
            <a:endParaRPr lang="en-US" dirty="0"/>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Remember the game Simon?</a:t>
            </a:r>
          </a:p>
          <a:p>
            <a:r>
              <a:rPr lang="en-US" dirty="0"/>
              <a:t>If not, you can watch this video:</a:t>
            </a:r>
          </a:p>
          <a:p>
            <a:r>
              <a:rPr lang="en-US" dirty="0">
                <a:hlinkClick r:id="rId2"/>
              </a:rPr>
              <a:t>https://www.youtube.com/watch?v=1Yqj76Q4jJ4</a:t>
            </a:r>
            <a:endParaRPr lang="en-US" dirty="0"/>
          </a:p>
          <a:p>
            <a:r>
              <a:rPr lang="en-US" dirty="0"/>
              <a:t>Recreate the memory game using the </a:t>
            </a:r>
            <a:r>
              <a:rPr lang="en-US" dirty="0" err="1"/>
              <a:t>dotstar</a:t>
            </a:r>
            <a:r>
              <a:rPr lang="en-US" dirty="0"/>
              <a:t> </a:t>
            </a:r>
            <a:r>
              <a:rPr lang="en-US" dirty="0" err="1"/>
              <a:t>rgb</a:t>
            </a:r>
            <a:r>
              <a:rPr lang="en-US" dirty="0"/>
              <a:t> led and the red, green, blue and yellow buttons – sound effects not required, however, use the buzzer to indicate an error</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1-3</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4</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19604</TotalTime>
  <Words>893</Words>
  <Application>Microsoft Office PowerPoint</Application>
  <PresentationFormat>Widescreen</PresentationFormat>
  <Paragraphs>83</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787</cp:revision>
  <dcterms:created xsi:type="dcterms:W3CDTF">2018-11-03T17:51:56Z</dcterms:created>
  <dcterms:modified xsi:type="dcterms:W3CDTF">2021-06-28T18:52:59Z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